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71" r:id="rId2"/>
    <p:sldId id="373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3483" autoAdjust="0"/>
  </p:normalViewPr>
  <p:slideViewPr>
    <p:cSldViewPr snapToGrid="0">
      <p:cViewPr varScale="1">
        <p:scale>
          <a:sx n="65" d="100"/>
          <a:sy n="65" d="100"/>
        </p:scale>
        <p:origin x="7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C658A-9DA1-4E46-9F6F-9BFB9A65D178}" type="datetimeFigureOut">
              <a:rPr lang="en-MY" smtClean="0"/>
              <a:t>15/6/2016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E1855-D1D6-4325-A689-6F891F23E63F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4179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6/15/2016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6/15/2016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610600" cy="1293028"/>
          </a:xfrm>
        </p:spPr>
        <p:txBody>
          <a:bodyPr>
            <a:normAutofit fontScale="90000"/>
          </a:bodyPr>
          <a:lstStyle/>
          <a:p>
            <a:r>
              <a:rPr lang="en-MY" dirty="0" err="1" smtClean="0"/>
              <a:t>Berasaskan</a:t>
            </a:r>
            <a:r>
              <a:rPr lang="en-MY" dirty="0" smtClean="0"/>
              <a:t> </a:t>
            </a:r>
            <a:r>
              <a:rPr lang="en-MY" dirty="0" err="1" smtClean="0"/>
              <a:t>cerita</a:t>
            </a:r>
            <a:r>
              <a:rPr lang="en-MY" dirty="0" smtClean="0"/>
              <a:t> </a:t>
            </a:r>
            <a:r>
              <a:rPr lang="en-MY" dirty="0" err="1" smtClean="0"/>
              <a:t>ini</a:t>
            </a:r>
            <a:r>
              <a:rPr lang="en-MY" dirty="0" smtClean="0"/>
              <a:t> </a:t>
            </a:r>
            <a:r>
              <a:rPr lang="en-MY" dirty="0" err="1" smtClean="0"/>
              <a:t>cuba</a:t>
            </a:r>
            <a:r>
              <a:rPr lang="en-MY" dirty="0" smtClean="0"/>
              <a:t> </a:t>
            </a:r>
            <a:r>
              <a:rPr lang="en-MY" dirty="0" err="1" smtClean="0"/>
              <a:t>fikirkan</a:t>
            </a:r>
            <a:r>
              <a:rPr lang="en-MY" dirty="0" smtClean="0"/>
              <a:t> </a:t>
            </a:r>
            <a:r>
              <a:rPr lang="en-MY" dirty="0" err="1" smtClean="0"/>
              <a:t>soalan</a:t>
            </a:r>
            <a:r>
              <a:rPr lang="en-MY" dirty="0" smtClean="0"/>
              <a:t> </a:t>
            </a:r>
            <a:r>
              <a:rPr lang="en-MY" dirty="0" err="1" smtClean="0"/>
              <a:t>mengikut</a:t>
            </a:r>
            <a:r>
              <a:rPr lang="en-MY" dirty="0" smtClean="0"/>
              <a:t> </a:t>
            </a:r>
            <a:r>
              <a:rPr lang="en-MY" dirty="0" err="1" smtClean="0"/>
              <a:t>aras</a:t>
            </a:r>
            <a:endParaRPr lang="en-MY" dirty="0"/>
          </a:p>
        </p:txBody>
      </p:sp>
      <p:pic>
        <p:nvPicPr>
          <p:cNvPr id="5" name="petikan klip dari filem _SI TANGGANG_ 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99" y="1293028"/>
            <a:ext cx="10396781" cy="475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7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ChangeArrowheads="1"/>
          </p:cNvSpPr>
          <p:nvPr/>
        </p:nvSpPr>
        <p:spPr bwMode="auto">
          <a:xfrm>
            <a:off x="624840" y="1028701"/>
            <a:ext cx="1092708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 err="1">
                <a:latin typeface="Calibri" panose="020F0502020204030204" pitchFamily="34" charset="0"/>
              </a:rPr>
              <a:t>Contoh</a:t>
            </a:r>
            <a:r>
              <a:rPr lang="en-US" sz="2800" b="1" dirty="0"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</a:rPr>
              <a:t>soalan</a:t>
            </a:r>
            <a:r>
              <a:rPr lang="en-US" sz="2800" b="1" dirty="0">
                <a:latin typeface="Calibri" panose="020F0502020204030204" pitchFamily="34" charset="0"/>
              </a:rPr>
              <a:t> (</a:t>
            </a:r>
            <a:r>
              <a:rPr lang="en-US" sz="2800" b="1" dirty="0" err="1">
                <a:latin typeface="Calibri" panose="020F0502020204030204" pitchFamily="34" charset="0"/>
              </a:rPr>
              <a:t>Taksonomi</a:t>
            </a:r>
            <a:r>
              <a:rPr lang="en-US" sz="2800" b="1" dirty="0">
                <a:latin typeface="Calibri" panose="020F0502020204030204" pitchFamily="34" charset="0"/>
              </a:rPr>
              <a:t> Bloom) </a:t>
            </a:r>
            <a:r>
              <a:rPr lang="en-US" sz="2800" b="1" dirty="0" err="1">
                <a:latin typeface="Calibri" panose="020F0502020204030204" pitchFamily="34" charset="0"/>
              </a:rPr>
              <a:t>berdasarkan</a:t>
            </a:r>
            <a:r>
              <a:rPr lang="en-US" sz="2800" b="1" dirty="0"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</a:rPr>
              <a:t>cerita</a:t>
            </a:r>
            <a:r>
              <a:rPr lang="en-US" sz="2800" b="1" dirty="0">
                <a:latin typeface="Calibri" panose="020F0502020204030204" pitchFamily="34" charset="0"/>
              </a:rPr>
              <a:t> </a:t>
            </a:r>
            <a:r>
              <a:rPr lang="en-US" sz="2800" b="1" i="1" dirty="0">
                <a:latin typeface="Calibri" panose="020F0502020204030204" pitchFamily="34" charset="0"/>
              </a:rPr>
              <a:t>Si </a:t>
            </a:r>
            <a:r>
              <a:rPr lang="en-US" sz="2800" b="1" i="1" dirty="0" err="1" smtClean="0">
                <a:latin typeface="Calibri" panose="020F0502020204030204" pitchFamily="34" charset="0"/>
              </a:rPr>
              <a:t>Tanggang</a:t>
            </a:r>
            <a:endParaRPr lang="en-US" sz="2800" b="1" i="1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en-US" sz="2800" b="1" i="1" dirty="0" smtClean="0">
                <a:latin typeface="Calibri" panose="020F0502020204030204" pitchFamily="34" charset="0"/>
              </a:rPr>
              <a:t> </a:t>
            </a:r>
            <a:endParaRPr lang="en-US" sz="2800" b="1" i="1" dirty="0">
              <a:latin typeface="Calibri" panose="020F0502020204030204" pitchFamily="34" charset="0"/>
            </a:endParaRP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1. </a:t>
            </a:r>
            <a:r>
              <a:rPr lang="en-US" sz="2800" dirty="0" err="1">
                <a:latin typeface="Calibri" panose="020F0502020204030204" pitchFamily="34" charset="0"/>
              </a:rPr>
              <a:t>Mengingat</a:t>
            </a:r>
            <a:r>
              <a:rPr lang="en-US" sz="2800" dirty="0">
                <a:latin typeface="Calibri" panose="020F0502020204030204" pitchFamily="34" charset="0"/>
              </a:rPr>
              <a:t> ~ </a:t>
            </a:r>
            <a:r>
              <a:rPr lang="en-US" sz="2800" dirty="0" err="1">
                <a:latin typeface="Calibri" panose="020F0502020204030204" pitchFamily="34" charset="0"/>
              </a:rPr>
              <a:t>Apakah</a:t>
            </a:r>
            <a:r>
              <a:rPr lang="en-US" sz="2800" dirty="0">
                <a:latin typeface="Calibri" panose="020F0502020204030204" pitchFamily="34" charset="0"/>
              </a:rPr>
              <a:t> yang </a:t>
            </a:r>
            <a:r>
              <a:rPr lang="en-US" sz="2800" dirty="0" err="1">
                <a:latin typeface="Calibri" panose="020F0502020204030204" pitchFamily="34" charset="0"/>
              </a:rPr>
              <a:t>dibawa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oleh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dalam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kapalnya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2. </a:t>
            </a:r>
            <a:r>
              <a:rPr lang="en-US" sz="2800" dirty="0" err="1">
                <a:latin typeface="Calibri" panose="020F0502020204030204" pitchFamily="34" charset="0"/>
              </a:rPr>
              <a:t>M</a:t>
            </a:r>
            <a:r>
              <a:rPr lang="en-US" sz="2800" dirty="0" err="1" smtClean="0">
                <a:latin typeface="Calibri" panose="020F0502020204030204" pitchFamily="34" charset="0"/>
              </a:rPr>
              <a:t>emahami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</a:rPr>
              <a:t>~ </a:t>
            </a:r>
            <a:r>
              <a:rPr lang="en-US" sz="2800" dirty="0" err="1">
                <a:latin typeface="Calibri" panose="020F0502020204030204" pitchFamily="34" charset="0"/>
              </a:rPr>
              <a:t>Mengapakah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menghalau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perempuan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tua</a:t>
            </a:r>
            <a:r>
              <a:rPr lang="en-US" sz="2800" dirty="0">
                <a:latin typeface="Calibri" panose="020F0502020204030204" pitchFamily="34" charset="0"/>
              </a:rPr>
              <a:t> yang </a:t>
            </a:r>
            <a:r>
              <a:rPr lang="en-US" sz="2800" dirty="0" err="1">
                <a:latin typeface="Calibri" panose="020F0502020204030204" pitchFamily="34" charset="0"/>
              </a:rPr>
              <a:t>mengaku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dirinya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ibu</a:t>
            </a:r>
            <a:r>
              <a:rPr lang="en-US" sz="2800" dirty="0">
                <a:latin typeface="Calibri" panose="020F0502020204030204" pitchFamily="34" charset="0"/>
              </a:rPr>
              <a:t> Si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3. </a:t>
            </a:r>
            <a:r>
              <a:rPr lang="en-US" sz="2800" dirty="0" err="1" smtClean="0">
                <a:latin typeface="Calibri" panose="020F0502020204030204" pitchFamily="34" charset="0"/>
              </a:rPr>
              <a:t>Menga</a:t>
            </a:r>
            <a:r>
              <a:rPr lang="en-US" sz="2800" dirty="0" err="1" smtClean="0">
                <a:latin typeface="Calibri" panose="020F0502020204030204" pitchFamily="34" charset="0"/>
              </a:rPr>
              <a:t>plikasi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</a:rPr>
              <a:t>~ </a:t>
            </a:r>
            <a:r>
              <a:rPr lang="en-US" sz="2800" dirty="0" err="1">
                <a:latin typeface="Calibri" panose="020F0502020204030204" pitchFamily="34" charset="0"/>
              </a:rPr>
              <a:t>Apakah</a:t>
            </a:r>
            <a:r>
              <a:rPr lang="en-US" sz="2800" dirty="0">
                <a:latin typeface="Calibri" panose="020F0502020204030204" pitchFamily="34" charset="0"/>
              </a:rPr>
              <a:t> yang </a:t>
            </a:r>
            <a:r>
              <a:rPr lang="en-US" sz="2800" dirty="0" err="1">
                <a:latin typeface="Calibri" panose="020F0502020204030204" pitchFamily="34" charset="0"/>
              </a:rPr>
              <a:t>anda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lakukan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sekiranya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anda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ibu</a:t>
            </a:r>
            <a:r>
              <a:rPr lang="en-US" sz="2800" dirty="0">
                <a:latin typeface="Calibri" panose="020F0502020204030204" pitchFamily="34" charset="0"/>
              </a:rPr>
              <a:t> Si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4. </a:t>
            </a:r>
            <a:r>
              <a:rPr lang="en-US" sz="2800" dirty="0" err="1" smtClean="0">
                <a:latin typeface="Calibri" panose="020F0502020204030204" pitchFamily="34" charset="0"/>
              </a:rPr>
              <a:t>Meng</a:t>
            </a:r>
            <a:r>
              <a:rPr lang="en-US" sz="2800" dirty="0" err="1" smtClean="0">
                <a:latin typeface="Calibri" panose="020F0502020204030204" pitchFamily="34" charset="0"/>
              </a:rPr>
              <a:t>nalisis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>
                <a:latin typeface="Calibri" panose="020F0502020204030204" pitchFamily="34" charset="0"/>
              </a:rPr>
              <a:t>~ </a:t>
            </a:r>
            <a:r>
              <a:rPr lang="en-US" sz="2800" dirty="0" err="1">
                <a:latin typeface="Calibri" panose="020F0502020204030204" pitchFamily="34" charset="0"/>
              </a:rPr>
              <a:t>Wajarkah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ibu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berdoa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sedemikian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kerana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berkecil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hati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dengan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sikap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5. </a:t>
            </a:r>
            <a:r>
              <a:rPr lang="en-US" sz="2800" dirty="0" err="1">
                <a:latin typeface="Calibri" panose="020F0502020204030204" pitchFamily="34" charset="0"/>
              </a:rPr>
              <a:t>Menilai</a:t>
            </a:r>
            <a:r>
              <a:rPr lang="en-US" sz="2800" dirty="0">
                <a:latin typeface="Calibri" panose="020F0502020204030204" pitchFamily="34" charset="0"/>
              </a:rPr>
              <a:t> ~ </a:t>
            </a:r>
            <a:r>
              <a:rPr lang="en-US" sz="2800" dirty="0" err="1">
                <a:latin typeface="Calibri" panose="020F0502020204030204" pitchFamily="34" charset="0"/>
              </a:rPr>
              <a:t>Apakah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pendapat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anda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tentang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perlakuan</a:t>
            </a:r>
            <a:r>
              <a:rPr lang="en-US" sz="2800" dirty="0">
                <a:latin typeface="Calibri" panose="020F0502020204030204" pitchFamily="34" charset="0"/>
              </a:rPr>
              <a:t> Si </a:t>
            </a:r>
            <a:r>
              <a:rPr lang="en-US" sz="2800" dirty="0" err="1">
                <a:latin typeface="Calibri" panose="020F0502020204030204" pitchFamily="34" charset="0"/>
              </a:rPr>
              <a:t>Tanggang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</a:p>
          <a:p>
            <a:pPr eaLnBrk="1" hangingPunct="1"/>
            <a:r>
              <a:rPr lang="en-US" sz="2800" dirty="0">
                <a:latin typeface="Calibri" panose="020F0502020204030204" pitchFamily="34" charset="0"/>
              </a:rPr>
              <a:t>6. </a:t>
            </a:r>
            <a:r>
              <a:rPr lang="en-US" sz="2800" dirty="0" err="1">
                <a:latin typeface="Calibri" panose="020F0502020204030204" pitchFamily="34" charset="0"/>
              </a:rPr>
              <a:t>Mencipta</a:t>
            </a:r>
            <a:r>
              <a:rPr lang="en-US" sz="2800" dirty="0">
                <a:latin typeface="Calibri" panose="020F0502020204030204" pitchFamily="34" charset="0"/>
              </a:rPr>
              <a:t> ~ </a:t>
            </a:r>
            <a:r>
              <a:rPr lang="en-US" sz="2800" dirty="0" err="1">
                <a:latin typeface="Calibri" panose="020F0502020204030204" pitchFamily="34" charset="0"/>
              </a:rPr>
              <a:t>Apakah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perubahan</a:t>
            </a:r>
            <a:r>
              <a:rPr lang="en-US" sz="2800" dirty="0">
                <a:latin typeface="Calibri" panose="020F0502020204030204" pitchFamily="34" charset="0"/>
              </a:rPr>
              <a:t> yang </a:t>
            </a:r>
            <a:r>
              <a:rPr lang="en-US" sz="2800" dirty="0" err="1">
                <a:latin typeface="Calibri" panose="020F0502020204030204" pitchFamily="34" charset="0"/>
              </a:rPr>
              <a:t>mungkin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anda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lakukan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dalam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cerita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tersebut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untuk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menyesuaikannya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dengan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masa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kini</a:t>
            </a:r>
            <a:r>
              <a:rPr lang="en-US" sz="2800" dirty="0">
                <a:latin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7641368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632</TotalTime>
  <Words>109</Words>
  <Application>Microsoft Office PowerPoint</Application>
  <PresentationFormat>Widescreen</PresentationFormat>
  <Paragraphs>9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Century Gothic</vt:lpstr>
      <vt:lpstr>Vapor Trail</vt:lpstr>
      <vt:lpstr>Berasaskan cerita ini cuba fikirkan soalan mengikut aras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Kursus Aplikasi Kemahiran Berfikir Aras Tinggi dalam pengajaran dan pembelajaran guru-guru sekolah tengku sulaiman  Penceramah  Dr.ismail bin said jabatan sains social ipg kampus perlis   isma1269@yahoo.com</dc:title>
  <dc:creator>user pc</dc:creator>
  <cp:lastModifiedBy>HP</cp:lastModifiedBy>
  <cp:revision>85</cp:revision>
  <dcterms:created xsi:type="dcterms:W3CDTF">2016-02-18T04:23:55Z</dcterms:created>
  <dcterms:modified xsi:type="dcterms:W3CDTF">2016-06-15T01:36:39Z</dcterms:modified>
</cp:coreProperties>
</file>