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02" y="4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1ED2-82EE-423C-95D8-D773B37C18AC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D792-77BB-4F1F-9D0A-C6E8848E4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LAWATAN/KEMBARA SEJARAH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Selepas</a:t>
            </a:r>
            <a:r>
              <a:rPr lang="en-US" dirty="0"/>
              <a:t> </a:t>
            </a:r>
            <a:r>
              <a:rPr lang="en-US" dirty="0" err="1"/>
              <a:t>lawatan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/>
              <a:t>Selepas</a:t>
            </a:r>
            <a:r>
              <a:rPr lang="en-US" dirty="0"/>
              <a:t> </a:t>
            </a:r>
            <a:r>
              <a:rPr lang="en-US" dirty="0" err="1"/>
              <a:t>lawatan</a:t>
            </a:r>
            <a:r>
              <a:rPr lang="en-US" dirty="0"/>
              <a:t>, guru </a:t>
            </a:r>
            <a:r>
              <a:rPr lang="en-US" dirty="0" err="1"/>
              <a:t>haruslah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keberkesanan</a:t>
            </a:r>
            <a:r>
              <a:rPr lang="en-US" dirty="0"/>
              <a:t> </a:t>
            </a:r>
            <a:r>
              <a:rPr lang="en-US" dirty="0" err="1"/>
              <a:t>aktiviti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/>
              <a:t>pelajar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guru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lawatan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KEISTIMEWAAN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Pengalaman</a:t>
            </a:r>
            <a:r>
              <a:rPr lang="en-US" dirty="0" smtClean="0"/>
              <a:t> 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realistik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seronok</a:t>
            </a:r>
            <a:r>
              <a:rPr lang="en-US" dirty="0" smtClean="0"/>
              <a:t> </a:t>
            </a:r>
            <a:r>
              <a:rPr lang="en-US" dirty="0" err="1" smtClean="0"/>
              <a:t>tidakterbelenggu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darjah</a:t>
            </a:r>
            <a:r>
              <a:rPr lang="en-US" dirty="0"/>
              <a:t>,</a:t>
            </a:r>
          </a:p>
          <a:p>
            <a:r>
              <a:rPr lang="en-US" dirty="0" err="1" smtClean="0"/>
              <a:t>Memupuk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kepimpinan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emupuk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persahabatan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Kefahaman</a:t>
            </a:r>
            <a:r>
              <a:rPr lang="en-US" b="1" dirty="0" smtClean="0"/>
              <a:t> </a:t>
            </a:r>
            <a:r>
              <a:rPr lang="en-US" b="1" dirty="0" err="1"/>
              <a:t>pelajar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‘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’ </a:t>
            </a:r>
            <a:r>
              <a:rPr lang="en-US" b="1" dirty="0" err="1"/>
              <a:t>subjek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perbezaan masa lalu dan sekarang;</a:t>
            </a:r>
          </a:p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;</a:t>
            </a:r>
          </a:p>
          <a:p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rekaan</a:t>
            </a:r>
            <a:r>
              <a:rPr lang="en-US" dirty="0"/>
              <a:t>;</a:t>
            </a:r>
          </a:p>
          <a:p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berbeza-beza</a:t>
            </a:r>
            <a:r>
              <a:rPr lang="en-US" dirty="0"/>
              <a:t>;</a:t>
            </a:r>
          </a:p>
          <a:p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peninggalan</a:t>
            </a:r>
            <a:r>
              <a:rPr lang="en-US" dirty="0"/>
              <a:t> </a:t>
            </a:r>
            <a:r>
              <a:rPr lang="en-US" dirty="0" err="1"/>
              <a:t>persekitaran</a:t>
            </a:r>
            <a:r>
              <a:rPr lang="en-US" dirty="0"/>
              <a:t>;</a:t>
            </a:r>
          </a:p>
          <a:p>
            <a:r>
              <a:rPr lang="fi-FI" dirty="0"/>
              <a:t>pemikiran dan kepercayaan manusia masa lalu;</a:t>
            </a:r>
          </a:p>
          <a:p>
            <a:r>
              <a:rPr lang="en-US" dirty="0" err="1"/>
              <a:t>Perkaitan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sekarang</a:t>
            </a:r>
            <a:endParaRPr lang="en-US" dirty="0"/>
          </a:p>
          <a:p>
            <a:r>
              <a:rPr lang="en-US" dirty="0" err="1"/>
              <a:t>imaginasi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;</a:t>
            </a:r>
          </a:p>
          <a:p>
            <a:r>
              <a:rPr lang="en-US" dirty="0" err="1"/>
              <a:t>membezakan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;</a:t>
            </a:r>
          </a:p>
          <a:p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;</a:t>
            </a:r>
          </a:p>
          <a:p>
            <a:r>
              <a:rPr lang="pt-BR" dirty="0"/>
              <a:t>sumber sejarah membantu menyelesaikan masalah;</a:t>
            </a:r>
          </a:p>
          <a:p>
            <a:r>
              <a:rPr lang="pt-BR" dirty="0"/>
              <a:t>membuat kesimpulan daripada sumber sejarah.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Pelajar</a:t>
            </a:r>
            <a:r>
              <a:rPr lang="en-US" b="1" dirty="0" smtClean="0"/>
              <a:t> </a:t>
            </a:r>
            <a:r>
              <a:rPr lang="en-US" b="1" dirty="0" err="1"/>
              <a:t>mencapai</a:t>
            </a:r>
            <a:r>
              <a:rPr lang="en-US" b="1" dirty="0"/>
              <a:t> ‘</a:t>
            </a:r>
            <a:r>
              <a:rPr lang="en-US" b="1" dirty="0" err="1"/>
              <a:t>matlamat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objektif</a:t>
            </a:r>
            <a:r>
              <a:rPr lang="en-US" b="1" dirty="0"/>
              <a:t>’ </a:t>
            </a:r>
            <a:r>
              <a:rPr lang="en-US" b="1" dirty="0" err="1"/>
              <a:t>Kurikulum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kebolehan</a:t>
            </a:r>
            <a:r>
              <a:rPr lang="en-US" dirty="0"/>
              <a:t> </a:t>
            </a:r>
            <a:r>
              <a:rPr lang="en-US" dirty="0" err="1"/>
              <a:t>mengaitkan</a:t>
            </a:r>
            <a:r>
              <a:rPr lang="en-US" dirty="0"/>
              <a:t> </a:t>
            </a:r>
            <a:r>
              <a:rPr lang="en-US" dirty="0" err="1"/>
              <a:t>maklumat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;</a:t>
            </a:r>
          </a:p>
          <a:p>
            <a:r>
              <a:rPr lang="en-US" dirty="0" err="1"/>
              <a:t>mencari</a:t>
            </a:r>
            <a:r>
              <a:rPr lang="en-US" dirty="0"/>
              <a:t>, </a:t>
            </a:r>
            <a:r>
              <a:rPr lang="en-US" dirty="0" err="1"/>
              <a:t>mengasing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;</a:t>
            </a:r>
          </a:p>
          <a:p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;</a:t>
            </a:r>
          </a:p>
          <a:p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kejayaan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;</a:t>
            </a:r>
          </a:p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err="1" smtClean="0"/>
              <a:t>Pencapaian</a:t>
            </a:r>
            <a:r>
              <a:rPr lang="en-US" sz="3600" b="1" dirty="0" smtClean="0"/>
              <a:t> </a:t>
            </a:r>
            <a:r>
              <a:rPr lang="en-US" sz="3600" b="1" dirty="0" err="1"/>
              <a:t>pelajar</a:t>
            </a:r>
            <a:r>
              <a:rPr lang="en-US" sz="3600" b="1" dirty="0"/>
              <a:t> </a:t>
            </a:r>
            <a:r>
              <a:rPr lang="en-US" sz="3600" b="1" dirty="0" err="1"/>
              <a:t>terhadap</a:t>
            </a:r>
            <a:r>
              <a:rPr lang="en-US" sz="3600" b="1" dirty="0"/>
              <a:t> ‘</a:t>
            </a:r>
            <a:r>
              <a:rPr lang="en-US" sz="3600" b="1" dirty="0" err="1"/>
              <a:t>kemahiran</a:t>
            </a:r>
            <a:r>
              <a:rPr lang="en-US" sz="3600" b="1" dirty="0"/>
              <a:t> </a:t>
            </a:r>
            <a:r>
              <a:rPr lang="en-US" sz="3600" b="1" dirty="0" err="1"/>
              <a:t>sejarah</a:t>
            </a:r>
            <a:r>
              <a:rPr lang="en-US" sz="3600" b="1" dirty="0"/>
              <a:t>’ </a:t>
            </a:r>
            <a:r>
              <a:rPr lang="en-US" sz="3600" b="1" dirty="0" err="1"/>
              <a:t>melalui</a:t>
            </a:r>
            <a:r>
              <a:rPr lang="en-US" sz="3600" b="1" dirty="0"/>
              <a:t> </a:t>
            </a:r>
            <a:r>
              <a:rPr lang="en-US" sz="3600" b="1" dirty="0" err="1"/>
              <a:t>Kaedah</a:t>
            </a:r>
            <a:r>
              <a:rPr lang="en-US" sz="3600" b="1" dirty="0"/>
              <a:t> </a:t>
            </a:r>
            <a:r>
              <a:rPr lang="en-US" sz="3600" b="1" dirty="0" err="1"/>
              <a:t>Lawatan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;</a:t>
            </a:r>
          </a:p>
          <a:p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;</a:t>
            </a:r>
          </a:p>
          <a:p>
            <a:r>
              <a:rPr lang="en-US" dirty="0" err="1"/>
              <a:t>imaginasi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empati</a:t>
            </a:r>
            <a:r>
              <a:rPr lang="en-US" dirty="0"/>
              <a:t>;</a:t>
            </a:r>
          </a:p>
          <a:p>
            <a:r>
              <a:rPr lang="fi-FI" dirty="0"/>
              <a:t>mengaitkan aktiviti manusia masa lalu dan masa kini;</a:t>
            </a:r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;</a:t>
            </a:r>
          </a:p>
          <a:p>
            <a:r>
              <a:rPr lang="nl-NL" dirty="0"/>
              <a:t>konsep sebab dan akibat, persamaan dan perbezaan. </a:t>
            </a:r>
          </a:p>
          <a:p>
            <a:r>
              <a:rPr lang="en-US" dirty="0" err="1"/>
              <a:t>menyelidik</a:t>
            </a:r>
            <a:r>
              <a:rPr lang="en-US" dirty="0"/>
              <a:t>, </a:t>
            </a:r>
            <a:r>
              <a:rPr lang="en-US" dirty="0" err="1"/>
              <a:t>menganalisis</a:t>
            </a:r>
            <a:r>
              <a:rPr lang="en-US" dirty="0"/>
              <a:t>,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Pengamalan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penghayatan</a:t>
            </a:r>
            <a:r>
              <a:rPr lang="en-US" b="1" dirty="0"/>
              <a:t> </a:t>
            </a:r>
            <a:r>
              <a:rPr lang="en-US" b="1" dirty="0" err="1"/>
              <a:t>pelajar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‘</a:t>
            </a:r>
            <a:r>
              <a:rPr lang="en-US" b="1" dirty="0" err="1"/>
              <a:t>penghargaan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iktibar</a:t>
            </a:r>
            <a:r>
              <a:rPr lang="en-US" b="1" dirty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menghayati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iktibar</a:t>
            </a:r>
            <a:r>
              <a:rPr lang="en-US" dirty="0"/>
              <a:t> </a:t>
            </a:r>
            <a:r>
              <a:rPr lang="en-US" dirty="0" err="1"/>
              <a:t>daripadanya</a:t>
            </a:r>
            <a:r>
              <a:rPr lang="en-US" dirty="0"/>
              <a:t>; </a:t>
            </a:r>
          </a:p>
          <a:p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menghayati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warisan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; </a:t>
            </a:r>
          </a:p>
          <a:p>
            <a:r>
              <a:rPr lang="sv-SE" dirty="0"/>
              <a:t>pengamalan dan penglibatan diri dalam kegiatan sekolah, kesetiaan, </a:t>
            </a:r>
          </a:p>
          <a:p>
            <a:r>
              <a:rPr lang="en-US" dirty="0" err="1"/>
              <a:t>perpaduan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membangunkan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Menarik</a:t>
            </a:r>
            <a:r>
              <a:rPr lang="en-US" b="1" dirty="0"/>
              <a:t> ‘</a:t>
            </a:r>
            <a:r>
              <a:rPr lang="en-US" b="1" dirty="0" err="1"/>
              <a:t>Minat</a:t>
            </a:r>
            <a:r>
              <a:rPr lang="en-US" b="1" dirty="0"/>
              <a:t>’ </a:t>
            </a:r>
            <a:r>
              <a:rPr lang="en-US" b="1" dirty="0" err="1"/>
              <a:t>pelajar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pembelajaran-pengajaran</a:t>
            </a:r>
            <a:r>
              <a:rPr lang="en-US" b="1" dirty="0"/>
              <a:t> </a:t>
            </a:r>
            <a:r>
              <a:rPr lang="en-US" b="1" dirty="0" err="1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  <a:p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Kaedah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dirty="0" smtClean="0"/>
              <a:t>   </a:t>
            </a:r>
            <a:r>
              <a:rPr lang="en-US" sz="5400" dirty="0" err="1" smtClean="0"/>
              <a:t>Sepurnama</a:t>
            </a:r>
            <a:r>
              <a:rPr lang="en-US" sz="5400" dirty="0" smtClean="0"/>
              <a:t> </a:t>
            </a:r>
            <a:r>
              <a:rPr lang="en-US" sz="5400" dirty="0" err="1"/>
              <a:t>penceritaan</a:t>
            </a:r>
            <a:r>
              <a:rPr lang="en-US" sz="5400" dirty="0"/>
              <a:t> </a:t>
            </a:r>
            <a:r>
              <a:rPr lang="en-US" sz="5400" dirty="0" err="1"/>
              <a:t>tidak</a:t>
            </a:r>
            <a:r>
              <a:rPr lang="en-US" sz="5400" dirty="0"/>
              <a:t> </a:t>
            </a:r>
            <a:r>
              <a:rPr lang="en-US" sz="5400" dirty="0" err="1"/>
              <a:t>seindah</a:t>
            </a:r>
            <a:r>
              <a:rPr lang="en-US" sz="5400" dirty="0"/>
              <a:t> </a:t>
            </a:r>
            <a:r>
              <a:rPr lang="en-US" sz="5400" dirty="0" err="1"/>
              <a:t>sedetik</a:t>
            </a:r>
            <a:r>
              <a:rPr lang="en-US" sz="5400" dirty="0"/>
              <a:t> </a:t>
            </a:r>
            <a:r>
              <a:rPr lang="en-US" sz="5400" dirty="0" err="1" smtClean="0"/>
              <a:t>pengalaman</a:t>
            </a:r>
            <a:r>
              <a:rPr lang="en-US" sz="54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  </a:t>
            </a:r>
            <a:r>
              <a:rPr lang="sv-SE" dirty="0"/>
              <a:t>‘lawatan’ bererti melawat sesuatu </a:t>
            </a:r>
            <a:r>
              <a:rPr lang="sv-SE" dirty="0" smtClean="0"/>
              <a:t>tempat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r>
              <a:rPr lang="sv-SE" dirty="0" smtClean="0"/>
              <a:t> </a:t>
            </a:r>
          </a:p>
          <a:p>
            <a:endParaRPr lang="sv-SE" dirty="0"/>
          </a:p>
          <a:p>
            <a:pPr>
              <a:buNone/>
            </a:pPr>
            <a:r>
              <a:rPr lang="sv-SE" dirty="0" smtClean="0"/>
              <a:t>                           Kamus Dewan dan Kamus Oxford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Bersejarah</a:t>
            </a:r>
            <a:r>
              <a:rPr lang="en-US" dirty="0"/>
              <a:t>’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tapak</a:t>
            </a:r>
            <a:r>
              <a:rPr lang="en-US" dirty="0"/>
              <a:t>, </a:t>
            </a:r>
            <a:r>
              <a:rPr lang="en-US" dirty="0" err="1"/>
              <a:t>arkeologi</a:t>
            </a:r>
            <a:r>
              <a:rPr lang="en-US" dirty="0"/>
              <a:t>, </a:t>
            </a:r>
            <a:r>
              <a:rPr lang="en-US" dirty="0" err="1"/>
              <a:t>artifak</a:t>
            </a:r>
            <a:r>
              <a:rPr lang="en-US" dirty="0"/>
              <a:t>, </a:t>
            </a:r>
            <a:r>
              <a:rPr lang="en-US" dirty="0" err="1" smtClean="0"/>
              <a:t>sumber,dokumen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yang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Komuniti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bangga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komited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mengekalkan</a:t>
            </a:r>
            <a:r>
              <a:rPr lang="en-US" dirty="0"/>
              <a:t> </a:t>
            </a:r>
            <a:r>
              <a:rPr lang="en-US" dirty="0" err="1"/>
              <a:t>artifak</a:t>
            </a:r>
            <a:r>
              <a:rPr lang="en-US" dirty="0"/>
              <a:t> </a:t>
            </a:r>
            <a:r>
              <a:rPr lang="en-US" dirty="0" err="1"/>
              <a:t>warisan</a:t>
            </a:r>
            <a:r>
              <a:rPr lang="en-US" dirty="0"/>
              <a:t> </a:t>
            </a:r>
            <a:r>
              <a:rPr lang="en-US" dirty="0" err="1"/>
              <a:t>peninggalan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terdahulu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khazanah</a:t>
            </a:r>
            <a:r>
              <a:rPr lang="en-US" dirty="0"/>
              <a:t> </a:t>
            </a:r>
            <a:r>
              <a:rPr lang="en-US" dirty="0" err="1" smtClean="0"/>
              <a:t>gerobok</a:t>
            </a:r>
            <a:r>
              <a:rPr lang="en-US" dirty="0" smtClean="0"/>
              <a:t>,</a:t>
            </a:r>
            <a:r>
              <a:rPr lang="nn-NO" dirty="0" smtClean="0"/>
              <a:t>galeri</a:t>
            </a:r>
            <a:r>
              <a:rPr lang="nn-NO" dirty="0"/>
              <a:t>, arkib, museum dan tapak sejarah.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FAEDAH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Lawatan memberi </a:t>
            </a:r>
            <a:r>
              <a:rPr lang="pt-BR" dirty="0"/>
              <a:t>peluang kepada pelajar melihat, </a:t>
            </a:r>
            <a:r>
              <a:rPr lang="en-US" dirty="0" err="1" smtClean="0"/>
              <a:t>menyentuh</a:t>
            </a:r>
            <a:r>
              <a:rPr lang="en-US" dirty="0"/>
              <a:t>, </a:t>
            </a:r>
            <a:r>
              <a:rPr lang="en-US" dirty="0" err="1"/>
              <a:t>mengkaji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pelbagai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artifak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tempatlawatan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selaras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terhad</a:t>
            </a:r>
            <a:r>
              <a:rPr lang="en-US" dirty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bilik</a:t>
            </a:r>
            <a:r>
              <a:rPr lang="en-US" dirty="0"/>
              <a:t> </a:t>
            </a:r>
            <a:r>
              <a:rPr lang="en-US" dirty="0" err="1"/>
              <a:t>darjah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/>
              <a:t>bandar</a:t>
            </a:r>
            <a:r>
              <a:rPr lang="en-US" dirty="0"/>
              <a:t>,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bandar</a:t>
            </a:r>
            <a:r>
              <a:rPr lang="en-US" dirty="0"/>
              <a:t>, </a:t>
            </a:r>
            <a:r>
              <a:rPr lang="en-US" dirty="0" err="1"/>
              <a:t>pedalaman</a:t>
            </a:r>
            <a:r>
              <a:rPr lang="en-US" dirty="0"/>
              <a:t>, </a:t>
            </a:r>
            <a:r>
              <a:rPr lang="en-US" dirty="0" err="1"/>
              <a:t>hutan</a:t>
            </a:r>
            <a:r>
              <a:rPr lang="en-US" dirty="0"/>
              <a:t>, </a:t>
            </a:r>
            <a:r>
              <a:rPr lang="en-US" dirty="0" err="1"/>
              <a:t>pergunungan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kepulauan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lawatan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yang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harmonis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jasmani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/>
              <a:t>emosi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rohani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intelek</a:t>
            </a:r>
            <a:r>
              <a:rPr lang="en-US" dirty="0"/>
              <a:t> </a:t>
            </a:r>
            <a:r>
              <a:rPr lang="en-US" dirty="0" err="1"/>
              <a:t>sejajar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kehendak</a:t>
            </a:r>
            <a:r>
              <a:rPr lang="en-US" dirty="0"/>
              <a:t> </a:t>
            </a:r>
            <a:r>
              <a:rPr lang="en-US" dirty="0" err="1"/>
              <a:t>Falsafah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smtClean="0"/>
              <a:t>Negara Malaysia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Pelajar-pelajar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rakan-rakan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kurator</a:t>
            </a:r>
            <a:r>
              <a:rPr lang="en-US" dirty="0"/>
              <a:t>,</a:t>
            </a:r>
          </a:p>
          <a:p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persekitaran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lawatan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 PENGAJARAN DAN 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lawatan</a:t>
            </a:r>
            <a:r>
              <a:rPr lang="en-US" dirty="0"/>
              <a:t> </a:t>
            </a:r>
          </a:p>
          <a:p>
            <a:r>
              <a:rPr lang="en-US" dirty="0" smtClean="0"/>
              <a:t>Guru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:</a:t>
            </a:r>
          </a:p>
          <a:p>
            <a:r>
              <a:rPr lang="sv-SE" dirty="0"/>
              <a:t> Tujuan lawatan haruslah relevan dengan topik.</a:t>
            </a:r>
          </a:p>
          <a:p>
            <a:r>
              <a:rPr lang="en-US" dirty="0"/>
              <a:t> Guru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berbincang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guru </a:t>
            </a:r>
            <a:r>
              <a:rPr lang="en-US" dirty="0" err="1"/>
              <a:t>panitia</a:t>
            </a:r>
            <a:r>
              <a:rPr lang="en-US" dirty="0"/>
              <a:t>.</a:t>
            </a:r>
          </a:p>
          <a:p>
            <a:r>
              <a:rPr lang="sv-SE" dirty="0"/>
              <a:t> Mendapatkan kebenaran dari pengetua &amp; pihak jabatan pendidikan.</a:t>
            </a:r>
          </a:p>
          <a:p>
            <a:r>
              <a:rPr lang="en-US" dirty="0"/>
              <a:t>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kewangan</a:t>
            </a:r>
            <a:r>
              <a:rPr lang="en-US" dirty="0"/>
              <a:t>.</a:t>
            </a:r>
          </a:p>
          <a:p>
            <a:r>
              <a:rPr lang="en-US" dirty="0"/>
              <a:t>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formal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.</a:t>
            </a:r>
          </a:p>
          <a:p>
            <a:r>
              <a:rPr lang="sv-SE" dirty="0"/>
              <a:t> Pastikan pelajar mempunyai perlindungan insurans.</a:t>
            </a:r>
          </a:p>
          <a:p>
            <a:r>
              <a:rPr lang="en-US" dirty="0"/>
              <a:t> </a:t>
            </a:r>
            <a:r>
              <a:rPr lang="en-US" dirty="0" err="1"/>
              <a:t>Sediakan</a:t>
            </a:r>
            <a:r>
              <a:rPr lang="en-US" dirty="0"/>
              <a:t> </a:t>
            </a:r>
            <a:r>
              <a:rPr lang="en-US" dirty="0" err="1"/>
              <a:t>pengangkutan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lawatan</a:t>
            </a:r>
            <a:r>
              <a:rPr lang="en-US" dirty="0"/>
              <a:t> </a:t>
            </a:r>
          </a:p>
          <a:p>
            <a:r>
              <a:rPr lang="en-US" dirty="0" smtClean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lawatan</a:t>
            </a:r>
            <a:r>
              <a:rPr lang="en-US" dirty="0"/>
              <a:t>, guru </a:t>
            </a:r>
            <a:r>
              <a:rPr lang="en-US" dirty="0" err="1"/>
              <a:t>haruslah</a:t>
            </a:r>
            <a:r>
              <a:rPr lang="en-US" dirty="0"/>
              <a:t>:</a:t>
            </a:r>
          </a:p>
          <a:p>
            <a:r>
              <a:rPr lang="en-US" dirty="0"/>
              <a:t> </a:t>
            </a:r>
            <a:r>
              <a:rPr lang="en-US" dirty="0" err="1"/>
              <a:t>Mengagihkan</a:t>
            </a:r>
            <a:r>
              <a:rPr lang="en-US" dirty="0"/>
              <a:t> </a:t>
            </a:r>
            <a:r>
              <a:rPr lang="en-US" dirty="0" err="1"/>
              <a:t>pelajar-pelajar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Kecil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</a:t>
            </a:r>
          </a:p>
          <a:p>
            <a:r>
              <a:rPr lang="en-US" dirty="0"/>
              <a:t> </a:t>
            </a:r>
            <a:r>
              <a:rPr lang="en-US" dirty="0" err="1"/>
              <a:t>Tugaskan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guru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fasilitator</a:t>
            </a:r>
            <a:r>
              <a:rPr lang="en-US" dirty="0"/>
              <a:t>.</a:t>
            </a:r>
          </a:p>
          <a:p>
            <a:r>
              <a:rPr lang="fi-FI" dirty="0"/>
              <a:t> Pastikan kebajikan &amp; keselamatan pelajar terjaga.</a:t>
            </a:r>
          </a:p>
          <a:p>
            <a:r>
              <a:rPr lang="en-US" dirty="0"/>
              <a:t> </a:t>
            </a: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608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LAWATAN/KEMBARA SEJARAH</vt:lpstr>
      <vt:lpstr>DEFINISI</vt:lpstr>
      <vt:lpstr>DEFINISI</vt:lpstr>
      <vt:lpstr>WARISAN</vt:lpstr>
      <vt:lpstr>FAEDAH</vt:lpstr>
      <vt:lpstr>Slide 6</vt:lpstr>
      <vt:lpstr>Slide 7</vt:lpstr>
      <vt:lpstr>STRATEGI PENGAJARAN DAN PEMBELAJARAN</vt:lpstr>
      <vt:lpstr>Slide 9</vt:lpstr>
      <vt:lpstr>Slide 10</vt:lpstr>
      <vt:lpstr>KEISTIMEWAAN</vt:lpstr>
      <vt:lpstr> Kefahaman pelajar terhadap ‘konsep dan nilai’ subjek </vt:lpstr>
      <vt:lpstr> Pelajar mencapai ‘matlamat dan objektif’ Kurikulum </vt:lpstr>
      <vt:lpstr> Pencapaian pelajar terhadap ‘kemahiran sejarah’ melalui Kaedah Lawatan </vt:lpstr>
      <vt:lpstr>Pengamalan dan penghayatan pelajar terhadap ‘penghargaan dan iktibar’</vt:lpstr>
      <vt:lpstr>Menarik ‘Minat’ pelajar terhadap pembelajaran-pengajaran Sejarah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LAWATAN/KEMBARA SEJARAH</dc:title>
  <dc:creator>user</dc:creator>
  <cp:lastModifiedBy>user</cp:lastModifiedBy>
  <cp:revision>7</cp:revision>
  <dcterms:created xsi:type="dcterms:W3CDTF">2016-03-22T14:16:47Z</dcterms:created>
  <dcterms:modified xsi:type="dcterms:W3CDTF">2016-03-22T14:59:25Z</dcterms:modified>
</cp:coreProperties>
</file>