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73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MY" b="1" dirty="0" smtClean="0"/>
              <a:t>PENDIDIKAN SENI VISUAL</a:t>
            </a:r>
            <a:endParaRPr lang="en-MY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MY" dirty="0" smtClean="0"/>
              <a:t>NAMA : NORKHAIRULBARIAH BINTI AKHIRUDIN</a:t>
            </a:r>
          </a:p>
          <a:p>
            <a:r>
              <a:rPr lang="en-MY" dirty="0" smtClean="0"/>
              <a:t>AMBILAN : KDPM-KDC-KEMAS NOV 2012</a:t>
            </a:r>
          </a:p>
          <a:p>
            <a:r>
              <a:rPr lang="en-MY" dirty="0" smtClean="0"/>
              <a:t>NAMA PENSYARAH : PUAN HAJAH RAMLAH BINTI </a:t>
            </a:r>
          </a:p>
          <a:p>
            <a:r>
              <a:rPr lang="en-MY" dirty="0" smtClean="0"/>
              <a:t>MD DOM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33870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MY" sz="8000" dirty="0" smtClean="0"/>
              <a:t>TOPENG MUKA</a:t>
            </a:r>
            <a:endParaRPr lang="en-MY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9" y="982132"/>
            <a:ext cx="4811182" cy="2954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1" y="975782"/>
            <a:ext cx="4781549" cy="29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B15E28"/>
              </a:buClr>
            </a:pPr>
            <a:r>
              <a:rPr lang="en-MY" sz="8000" dirty="0">
                <a:solidFill>
                  <a:prstClr val="black"/>
                </a:solidFill>
              </a:rPr>
              <a:t>TOPENG </a:t>
            </a:r>
            <a:r>
              <a:rPr lang="en-MY" sz="8000" dirty="0" smtClean="0">
                <a:solidFill>
                  <a:prstClr val="black"/>
                </a:solidFill>
              </a:rPr>
              <a:t>MATA</a:t>
            </a:r>
            <a:endParaRPr lang="en-MY" sz="8000" dirty="0">
              <a:solidFill>
                <a:prstClr val="black"/>
              </a:solidFill>
            </a:endParaRPr>
          </a:p>
          <a:p>
            <a:endParaRPr lang="en-MY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7" y="982132"/>
            <a:ext cx="4839757" cy="2954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982132"/>
            <a:ext cx="4752975" cy="295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MY" sz="8000" dirty="0" smtClean="0"/>
              <a:t>BONEKA</a:t>
            </a:r>
            <a:endParaRPr lang="en-MY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8" y="982132"/>
            <a:ext cx="9592732" cy="33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MY" sz="8000" dirty="0" smtClean="0"/>
              <a:t>MOBAIL</a:t>
            </a:r>
            <a:endParaRPr lang="en-MY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2802" y="-2336800"/>
            <a:ext cx="2954868" cy="959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MY" sz="8000" dirty="0" smtClean="0"/>
              <a:t>MODEL</a:t>
            </a:r>
            <a:endParaRPr lang="en-MY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8" y="982132"/>
            <a:ext cx="9592732" cy="35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MY" sz="8000" dirty="0" smtClean="0"/>
              <a:t>DIORAMA</a:t>
            </a:r>
            <a:endParaRPr lang="en-MY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8" y="982132"/>
            <a:ext cx="9592732" cy="318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2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 smtClean="0"/>
              <a:t>TERIMA KASIH</a:t>
            </a: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1426037"/>
          </a:xfrm>
        </p:spPr>
        <p:txBody>
          <a:bodyPr>
            <a:noAutofit/>
          </a:bodyPr>
          <a:lstStyle/>
          <a:p>
            <a:r>
              <a:rPr lang="en-MY" sz="3600" b="1" dirty="0" smtClean="0"/>
              <a:t>KEPADA PUAN HAJAH ROMLAH BINTI MD DOM</a:t>
            </a:r>
            <a:endParaRPr lang="en-MY" sz="3600" b="1" dirty="0"/>
          </a:p>
        </p:txBody>
      </p:sp>
    </p:spTree>
    <p:extLst>
      <p:ext uri="{BB962C8B-B14F-4D97-AF65-F5344CB8AC3E}">
        <p14:creationId xmlns:p14="http://schemas.microsoft.com/office/powerpoint/2010/main" val="416509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Y" sz="6600" dirty="0" smtClean="0"/>
              <a:t>SENI ARCA</a:t>
            </a:r>
            <a:endParaRPr lang="en-MY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098268"/>
            <a:ext cx="6241816" cy="2988206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342900" indent="-342900" algn="l">
              <a:buAutoNum type="arabicParenR"/>
            </a:pPr>
            <a:r>
              <a:rPr lang="en-MY" b="1" dirty="0" smtClean="0"/>
              <a:t>TENUNAN</a:t>
            </a:r>
          </a:p>
          <a:p>
            <a:pPr marL="342900" indent="-342900" algn="l">
              <a:buAutoNum type="arabicParenR"/>
            </a:pPr>
            <a:r>
              <a:rPr lang="en-MY" b="1" dirty="0" smtClean="0"/>
              <a:t>ANYAMAN</a:t>
            </a:r>
          </a:p>
          <a:p>
            <a:pPr marL="342900" indent="-342900" algn="l">
              <a:buAutoNum type="arabicParenR"/>
            </a:pPr>
            <a:r>
              <a:rPr lang="en-MY" b="1" dirty="0" smtClean="0"/>
              <a:t>ORIGAMI</a:t>
            </a:r>
          </a:p>
          <a:p>
            <a:pPr marL="342900" indent="-342900" algn="l">
              <a:buAutoNum type="arabicParenR"/>
            </a:pPr>
            <a:r>
              <a:rPr lang="en-MY" b="1" dirty="0" smtClean="0"/>
              <a:t>TOPENG</a:t>
            </a:r>
          </a:p>
          <a:p>
            <a:pPr marL="342900" indent="-342900" algn="l">
              <a:buAutoNum type="arabicParenR"/>
            </a:pPr>
            <a:r>
              <a:rPr lang="en-MY" b="1" dirty="0" smtClean="0"/>
              <a:t>BONEKA</a:t>
            </a:r>
          </a:p>
          <a:p>
            <a:pPr marL="342900" indent="-342900" algn="l">
              <a:buAutoNum type="arabicParenR"/>
            </a:pPr>
            <a:r>
              <a:rPr lang="en-MY" b="1" dirty="0" smtClean="0"/>
              <a:t>MODEL</a:t>
            </a:r>
          </a:p>
          <a:p>
            <a:pPr marL="342900" indent="-342900" algn="l">
              <a:buAutoNum type="arabicParenR"/>
            </a:pPr>
            <a:r>
              <a:rPr lang="en-MY" b="1" dirty="0" smtClean="0"/>
              <a:t>DIORAMA</a:t>
            </a:r>
          </a:p>
          <a:p>
            <a:pPr marL="342900" indent="-342900" algn="l">
              <a:buAutoNum type="arabicParenR"/>
            </a:pPr>
            <a:r>
              <a:rPr lang="en-MY" b="1" dirty="0" smtClean="0"/>
              <a:t>MOBAIL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1" r="30751"/>
          <a:stretch>
            <a:fillRect/>
          </a:stretch>
        </p:blipFill>
        <p:spPr>
          <a:xfrm>
            <a:off x="8094831" y="828675"/>
            <a:ext cx="3278019" cy="5257799"/>
          </a:xfrm>
        </p:spPr>
      </p:pic>
    </p:spTree>
    <p:extLst>
      <p:ext uri="{BB962C8B-B14F-4D97-AF65-F5344CB8AC3E}">
        <p14:creationId xmlns:p14="http://schemas.microsoft.com/office/powerpoint/2010/main" val="314964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44" y="849488"/>
            <a:ext cx="4114800" cy="52465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78" y="849488"/>
            <a:ext cx="4224867" cy="52465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00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MY" sz="7200" dirty="0" smtClean="0"/>
              <a:t>TENUNAN</a:t>
            </a:r>
            <a:endParaRPr lang="en-MY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9109" y="935036"/>
            <a:ext cx="2954867" cy="3049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91582" y="911619"/>
            <a:ext cx="3034508" cy="3175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03867" y="982132"/>
            <a:ext cx="3368145" cy="295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MY" sz="8000" dirty="0" smtClean="0"/>
              <a:t>ANYAMAN</a:t>
            </a:r>
            <a:endParaRPr lang="en-MY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56509" y="878280"/>
            <a:ext cx="2954867" cy="3162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28480" y="768876"/>
            <a:ext cx="2954866" cy="3381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7650" y="988351"/>
            <a:ext cx="3061228" cy="30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1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30096" y="55902"/>
            <a:ext cx="2987300" cy="4839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26463" y="99291"/>
            <a:ext cx="2987302" cy="475297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B15E28"/>
              </a:buClr>
            </a:pPr>
            <a:r>
              <a:rPr lang="en-MY" sz="8000" dirty="0">
                <a:solidFill>
                  <a:prstClr val="black"/>
                </a:solidFill>
              </a:rPr>
              <a:t>ANYAMAN</a:t>
            </a:r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810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MY" sz="8000" dirty="0" smtClean="0"/>
              <a:t>ORIGAMI</a:t>
            </a:r>
            <a:endParaRPr lang="en-MY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"/>
          <a:stretch/>
        </p:blipFill>
        <p:spPr>
          <a:xfrm rot="16200000">
            <a:off x="4602427" y="-2357174"/>
            <a:ext cx="2995615" cy="959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4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B15E28"/>
              </a:buClr>
            </a:pPr>
            <a:r>
              <a:rPr lang="en-MY" sz="8000" dirty="0">
                <a:solidFill>
                  <a:prstClr val="black"/>
                </a:solidFill>
              </a:rPr>
              <a:t>ORIGAMI</a:t>
            </a:r>
          </a:p>
          <a:p>
            <a:endParaRPr lang="en-MY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82621" y="14550"/>
            <a:ext cx="2954869" cy="4890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7787" y="99745"/>
            <a:ext cx="2954868" cy="47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3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B15E28"/>
              </a:buClr>
            </a:pPr>
            <a:r>
              <a:rPr lang="en-MY" sz="8000" dirty="0">
                <a:solidFill>
                  <a:prstClr val="black"/>
                </a:solidFill>
              </a:rPr>
              <a:t>ORIGAMI</a:t>
            </a:r>
          </a:p>
          <a:p>
            <a:endParaRPr lang="en-MY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8" y="982132"/>
            <a:ext cx="4782607" cy="2954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34" y="982132"/>
            <a:ext cx="4796366" cy="295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6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82</TotalTime>
  <Words>55</Words>
  <Application>Microsoft Office PowerPoint</Application>
  <PresentationFormat>Widescreen</PresentationFormat>
  <Paragraphs>28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Garamond</vt:lpstr>
      <vt:lpstr>Organic</vt:lpstr>
      <vt:lpstr>PENDIDIKAN SENI VISUAL</vt:lpstr>
      <vt:lpstr>SENI ARCA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PENDIDIKAN SENI VISUAL</dc:title>
  <dc:creator>Windows User</dc:creator>
  <cp:lastModifiedBy>Windows User</cp:lastModifiedBy>
  <cp:revision>8</cp:revision>
  <dcterms:created xsi:type="dcterms:W3CDTF">2014-12-10T07:36:00Z</dcterms:created>
  <dcterms:modified xsi:type="dcterms:W3CDTF">2014-12-10T08:58:30Z</dcterms:modified>
</cp:coreProperties>
</file>