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4E57-F0AC-45F1-928B-B30A899F268B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02FC-2B2D-413C-BDF1-170A88173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4E57-F0AC-45F1-928B-B30A899F268B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02FC-2B2D-413C-BDF1-170A88173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4E57-F0AC-45F1-928B-B30A899F268B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02FC-2B2D-413C-BDF1-170A88173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4E57-F0AC-45F1-928B-B30A899F268B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02FC-2B2D-413C-BDF1-170A88173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4E57-F0AC-45F1-928B-B30A899F268B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02FC-2B2D-413C-BDF1-170A88173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4E57-F0AC-45F1-928B-B30A899F268B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02FC-2B2D-413C-BDF1-170A88173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4E57-F0AC-45F1-928B-B30A899F268B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02FC-2B2D-413C-BDF1-170A88173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4E57-F0AC-45F1-928B-B30A899F268B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02FC-2B2D-413C-BDF1-170A88173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4E57-F0AC-45F1-928B-B30A899F268B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02FC-2B2D-413C-BDF1-170A88173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4E57-F0AC-45F1-928B-B30A899F268B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02FC-2B2D-413C-BDF1-170A88173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4E57-F0AC-45F1-928B-B30A899F268B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02FC-2B2D-413C-BDF1-170A88173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84E57-F0AC-45F1-928B-B30A899F268B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302FC-2B2D-413C-BDF1-170A88173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SOALAN PERBENGKELAN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Kumpulan 1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BERDASARKAN SATU STANDARD KANDUNGAN </a:t>
            </a:r>
          </a:p>
          <a:p>
            <a:pPr algn="ctr">
              <a:buNone/>
            </a:pPr>
            <a:r>
              <a:rPr lang="en-US" dirty="0" smtClean="0"/>
              <a:t>DSKP TAHUN 4. RANCANGKAN SATU AKTIVITI</a:t>
            </a:r>
          </a:p>
          <a:p>
            <a:pPr algn="ctr">
              <a:buNone/>
            </a:pPr>
            <a:r>
              <a:rPr lang="en-US" dirty="0" smtClean="0"/>
              <a:t>PENGAJARAN MENGGUNAKAN KAEDAH</a:t>
            </a:r>
          </a:p>
          <a:p>
            <a:pPr algn="ctr">
              <a:buNone/>
            </a:pPr>
            <a:r>
              <a:rPr lang="en-US" dirty="0" smtClean="0"/>
              <a:t>PEMBELAJARAN KOPERATIF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SOALAN PERBENGKELAN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Kumpulan 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BERDASARKAN SATU STANDARD KANDUNGAN </a:t>
            </a:r>
          </a:p>
          <a:p>
            <a:pPr algn="ctr">
              <a:buNone/>
            </a:pPr>
            <a:r>
              <a:rPr lang="en-US" dirty="0" smtClean="0"/>
              <a:t>DSKP TAHUN 5. RANCANGKAN SATU AKTIVITI</a:t>
            </a:r>
          </a:p>
          <a:p>
            <a:pPr algn="ctr">
              <a:buNone/>
            </a:pPr>
            <a:r>
              <a:rPr lang="en-US" dirty="0" smtClean="0"/>
              <a:t>PENGAJARAN MENGGUNAKAN KAEDAH</a:t>
            </a:r>
          </a:p>
          <a:p>
            <a:pPr algn="ctr">
              <a:buNone/>
            </a:pPr>
            <a:r>
              <a:rPr lang="en-US" dirty="0" smtClean="0"/>
              <a:t>PEMBELAJARAN KOPERATIF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SOALAN PERBENGKELAN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Kumpulan 3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BERDASARKAN SATU STANDARD KANDUNGAN </a:t>
            </a:r>
          </a:p>
          <a:p>
            <a:pPr algn="ctr">
              <a:buNone/>
            </a:pPr>
            <a:r>
              <a:rPr lang="en-US" dirty="0" smtClean="0"/>
              <a:t>DSKP TAHUN 6 . RANCANGKAN SATU AKTIVITI</a:t>
            </a:r>
          </a:p>
          <a:p>
            <a:pPr algn="ctr">
              <a:buNone/>
            </a:pPr>
            <a:r>
              <a:rPr lang="en-US" dirty="0" smtClean="0"/>
              <a:t>PENGAJARAN MENGGUNAKAN KAEDAH</a:t>
            </a:r>
          </a:p>
          <a:p>
            <a:pPr algn="ctr">
              <a:buNone/>
            </a:pPr>
            <a:r>
              <a:rPr lang="en-US" dirty="0" smtClean="0"/>
              <a:t>PEMBELAJARAN KOPERATIF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SOALAN PERBENGKELAN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Kumpulan 4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BERDASARKAN SATU STANDARD KANDUNGAN </a:t>
            </a:r>
          </a:p>
          <a:p>
            <a:pPr algn="ctr">
              <a:buNone/>
            </a:pPr>
            <a:r>
              <a:rPr lang="en-US" dirty="0" smtClean="0"/>
              <a:t>DSKP SEJARAH SEKOLAH RENDAH . RANCANGKAN SATU AKTIVITI</a:t>
            </a:r>
          </a:p>
          <a:p>
            <a:pPr algn="ctr">
              <a:buNone/>
            </a:pPr>
            <a:r>
              <a:rPr lang="en-US" dirty="0" smtClean="0"/>
              <a:t>PENGAJARAN MENGGUNAKAN KAEDAH</a:t>
            </a:r>
          </a:p>
          <a:p>
            <a:pPr algn="ctr">
              <a:buNone/>
            </a:pPr>
            <a:r>
              <a:rPr lang="en-US" dirty="0" smtClean="0"/>
              <a:t>MAIN PERANAN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SOALAN PERBENGKELAN</a:t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smtClean="0">
                <a:solidFill>
                  <a:srgbClr val="00B0F0"/>
                </a:solidFill>
              </a:rPr>
              <a:t>Kumpulan 5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BERDASARKAN SATU STANDARD KANDUNGAN </a:t>
            </a:r>
          </a:p>
          <a:p>
            <a:pPr algn="ctr">
              <a:buNone/>
            </a:pPr>
            <a:r>
              <a:rPr lang="en-US" dirty="0" smtClean="0"/>
              <a:t>DSKP SEJARAH SEKOLAH RENDAH . RANCANGKAN SATU AKTIVITI</a:t>
            </a:r>
          </a:p>
          <a:p>
            <a:pPr algn="ctr">
              <a:buNone/>
            </a:pPr>
            <a:r>
              <a:rPr lang="en-US" dirty="0" smtClean="0"/>
              <a:t>PENGAJARAN MENGGUNAKAN KAEDAH</a:t>
            </a:r>
          </a:p>
          <a:p>
            <a:pPr algn="ctr">
              <a:buNone/>
            </a:pPr>
            <a:r>
              <a:rPr lang="en-US" dirty="0" smtClean="0"/>
              <a:t>SAJAK/PUISI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SOALAN PERBENGKELAN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Kumpulan 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BERDASARKAN SATU STANDARD KANDUNGAN </a:t>
            </a:r>
          </a:p>
          <a:p>
            <a:pPr algn="ctr">
              <a:buNone/>
            </a:pPr>
            <a:r>
              <a:rPr lang="en-US" dirty="0" smtClean="0"/>
              <a:t>DSKP SEJARAH SEKOLAH RENDAH . RANCANGKAN SATU AKTIVITI</a:t>
            </a:r>
          </a:p>
          <a:p>
            <a:pPr algn="ctr">
              <a:buNone/>
            </a:pPr>
            <a:r>
              <a:rPr lang="en-US" dirty="0" smtClean="0"/>
              <a:t>PENGAJARAN MENGGUNAKAN KAEDAH</a:t>
            </a:r>
          </a:p>
          <a:p>
            <a:pPr algn="ctr">
              <a:buNone/>
            </a:pPr>
            <a:r>
              <a:rPr lang="en-US" dirty="0" smtClean="0"/>
              <a:t>PEMBELAJARAN MASTERI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SOALAN PERBENGKELAN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Kumpulan 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BERDASARKAN SATU STANDARD KANDUNGAN </a:t>
            </a:r>
          </a:p>
          <a:p>
            <a:pPr algn="ctr">
              <a:buNone/>
            </a:pPr>
            <a:r>
              <a:rPr lang="en-US" dirty="0" smtClean="0"/>
              <a:t>DSKP SEJARAH SEKOLAH RENDAH . RANCANGKAN SATU AKTIVITI</a:t>
            </a:r>
          </a:p>
          <a:p>
            <a:pPr algn="ctr">
              <a:buNone/>
            </a:pPr>
            <a:r>
              <a:rPr lang="en-US" dirty="0" smtClean="0"/>
              <a:t>PENGAJARAN MENGGUNAKAN KAEDAH</a:t>
            </a:r>
          </a:p>
          <a:p>
            <a:pPr algn="ctr">
              <a:buNone/>
            </a:pPr>
            <a:r>
              <a:rPr lang="en-US" dirty="0" smtClean="0"/>
              <a:t>PEMBELAJARAN EAP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129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SOALAN PERBENGKELAN Kumpulan 1</vt:lpstr>
      <vt:lpstr>SOALAN PERBENGKELAN Kumpulan 2</vt:lpstr>
      <vt:lpstr>SOALAN PERBENGKELAN Kumpulan 3</vt:lpstr>
      <vt:lpstr>SOALAN PERBENGKELAN Kumpulan 4</vt:lpstr>
      <vt:lpstr>SOALAN PERBENGKELAN Kumpulan 5</vt:lpstr>
      <vt:lpstr>SOALAN PERBENGKELAN Kumpulan 6</vt:lpstr>
      <vt:lpstr>SOALAN PERBENGKELAN Kumpulan 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AKTIVITI (60 MINIT)</dc:title>
  <dc:creator>user</dc:creator>
  <cp:lastModifiedBy>user pc</cp:lastModifiedBy>
  <cp:revision>16</cp:revision>
  <dcterms:created xsi:type="dcterms:W3CDTF">2016-03-22T07:30:22Z</dcterms:created>
  <dcterms:modified xsi:type="dcterms:W3CDTF">2016-06-14T09:58:21Z</dcterms:modified>
</cp:coreProperties>
</file>