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79" r:id="rId3"/>
    <p:sldId id="260" r:id="rId4"/>
    <p:sldId id="257" r:id="rId5"/>
    <p:sldId id="256" r:id="rId6"/>
    <p:sldId id="269" r:id="rId7"/>
    <p:sldId id="271" r:id="rId8"/>
    <p:sldId id="276" r:id="rId9"/>
    <p:sldId id="274" r:id="rId10"/>
    <p:sldId id="278" r:id="rId11"/>
    <p:sldId id="281" r:id="rId12"/>
    <p:sldId id="270" r:id="rId13"/>
    <p:sldId id="300" r:id="rId14"/>
    <p:sldId id="297" r:id="rId15"/>
    <p:sldId id="296" r:id="rId16"/>
    <p:sldId id="282" r:id="rId17"/>
    <p:sldId id="291" r:id="rId18"/>
    <p:sldId id="290" r:id="rId19"/>
    <p:sldId id="294" r:id="rId20"/>
    <p:sldId id="293" r:id="rId21"/>
    <p:sldId id="302" r:id="rId22"/>
    <p:sldId id="292" r:id="rId23"/>
    <p:sldId id="303" r:id="rId24"/>
    <p:sldId id="287" r:id="rId25"/>
    <p:sldId id="286" r:id="rId26"/>
    <p:sldId id="298" r:id="rId27"/>
    <p:sldId id="283" r:id="rId28"/>
    <p:sldId id="284" r:id="rId29"/>
    <p:sldId id="285" r:id="rId30"/>
    <p:sldId id="288" r:id="rId31"/>
    <p:sldId id="289" r:id="rId32"/>
    <p:sldId id="299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199B-0142-43BE-9B36-41087ABAA64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0FFCB-B9E0-4058-9F37-38D325388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FFCB-B9E0-4058-9F37-38D3253889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2C157-6B8B-4763-B13B-05D1B6882C57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E22A-C7C5-4765-8755-95C50152C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zharmd\Documents\BAHAN%2021st%20CENTURY%20LEARNING\Movie4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zharmd\Documents\BAHAN%2021st%20CENTURY%20LEARNING\Movie3.wm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zharmd\Documents\BAHAN%2021st%20CENTURY%20LEARNING\Movie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zharmd\Documents\BAHAN%2021st%20CENTURY%20LEARNING\movie2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bo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0" y="1911927"/>
            <a:ext cx="881742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elaxedModerately"/>
            <a:lightRig rig="threePt" dir="t"/>
          </a:scene3d>
        </p:spPr>
      </p:pic>
      <p:pic>
        <p:nvPicPr>
          <p:cNvPr id="5" name="Picture 4" descr="header-tagline.jpg"/>
          <p:cNvPicPr>
            <a:picLocks noChangeAspect="1"/>
          </p:cNvPicPr>
          <p:nvPr/>
        </p:nvPicPr>
        <p:blipFill>
          <a:blip r:embed="rId3"/>
          <a:srcRect t="37500" b="12500"/>
          <a:stretch>
            <a:fillRect/>
          </a:stretch>
        </p:blipFill>
        <p:spPr>
          <a:xfrm>
            <a:off x="1371600" y="1219200"/>
            <a:ext cx="6400800" cy="96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ven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7" y="228600"/>
            <a:ext cx="8471646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795" t="28125" r="29795" b="12500"/>
          <a:stretch>
            <a:fillRect/>
          </a:stretch>
        </p:blipFill>
        <p:spPr bwMode="auto">
          <a:xfrm>
            <a:off x="838200" y="460515"/>
            <a:ext cx="7467600" cy="616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878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mbria" pitchFamily="18" charset="0"/>
              </a:rPr>
              <a:t>MODEL PENYAMPAI PEMBELAJARAN ABAD KE-21</a:t>
            </a:r>
            <a:endParaRPr lang="en-US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28038" t="25000" r="27996" b="15625"/>
          <a:stretch>
            <a:fillRect/>
          </a:stretch>
        </p:blipFill>
        <p:spPr bwMode="auto">
          <a:xfrm>
            <a:off x="654205" y="609600"/>
            <a:ext cx="7727795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mbria" pitchFamily="18" charset="0"/>
              </a:rPr>
              <a:t>CIRI-CIRI GURU ABAD KE-21</a:t>
            </a:r>
            <a:endParaRPr lang="en-US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0"/>
            <a:ext cx="5105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zharmd\Documents\BAHAN 21st CENTURY LEARNING\21st_classr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829" y="609600"/>
            <a:ext cx="7791371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of_floor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4" y="457200"/>
            <a:ext cx="8751314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century.classroom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582374" y="762000"/>
            <a:ext cx="7875826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t-century-classroom2.jpg"/>
          <p:cNvPicPr>
            <a:picLocks noChangeAspect="1"/>
          </p:cNvPicPr>
          <p:nvPr/>
        </p:nvPicPr>
        <p:blipFill>
          <a:blip r:embed="rId2"/>
          <a:srcRect t="2566"/>
          <a:stretch>
            <a:fillRect/>
          </a:stretch>
        </p:blipFill>
        <p:spPr>
          <a:xfrm>
            <a:off x="1447801" y="381000"/>
            <a:ext cx="6236588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st-century-classroo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65" y="838200"/>
            <a:ext cx="7147035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od_21st_le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elcaseLearnLabMediascap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91" y="609600"/>
            <a:ext cx="732170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rt_boards_for_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5046"/>
            <a:ext cx="7571860" cy="521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elcaseLearnLabmediasca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-hub-by-kimcof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09600"/>
            <a:ext cx="7518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tclass.jpg"/>
          <p:cNvPicPr>
            <a:picLocks noChangeAspect="1"/>
          </p:cNvPicPr>
          <p:nvPr/>
        </p:nvPicPr>
        <p:blipFill>
          <a:blip r:embed="rId2"/>
          <a:srcRect l="8984" r="4102"/>
          <a:stretch>
            <a:fillRect/>
          </a:stretch>
        </p:blipFill>
        <p:spPr>
          <a:xfrm>
            <a:off x="914400" y="1005840"/>
            <a:ext cx="7276306" cy="470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7693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08304" cy="525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C_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990600"/>
            <a:ext cx="7594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tech-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6781800" cy="5408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rellaClassroom300pix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09600"/>
            <a:ext cx="7306849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elcaseLearnLabUofMMediascap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" y="990599"/>
            <a:ext cx="7271829" cy="4906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vin-Toffer-on-21st-century-le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75260"/>
            <a:ext cx="86868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t-century-learning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cent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3757"/>
            <a:ext cx="7543800" cy="521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6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-2.0-po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8" y="381000"/>
            <a:ext cx="7536161" cy="6164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04800"/>
            <a:ext cx="5715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itchFamily="18" charset="0"/>
              </a:rPr>
              <a:t>Learning…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0668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st-century-classroom-2cbd2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8712200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1"/>
          <p:cNvPicPr>
            <a:picLocks noChangeArrowheads="1"/>
          </p:cNvPicPr>
          <p:nvPr/>
        </p:nvPicPr>
        <p:blipFill>
          <a:blip r:embed="rId2"/>
          <a:srcRect b="-240"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348" t="32763" r="24831" b="23413"/>
          <a:stretch>
            <a:fillRect/>
          </a:stretch>
        </p:blipFill>
        <p:spPr bwMode="auto">
          <a:xfrm>
            <a:off x="243840" y="990600"/>
            <a:ext cx="8644021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71450"/>
            <a:ext cx="8712200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oms-taxonomy-1k4sn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1465"/>
            <a:ext cx="8140552" cy="60093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685800"/>
            <a:ext cx="65532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12</Words>
  <Application>Microsoft Office PowerPoint</Application>
  <PresentationFormat>On-screen Show (4:3)</PresentationFormat>
  <Paragraphs>4</Paragraphs>
  <Slides>33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azharmd</dc:creator>
  <cp:lastModifiedBy>Compaq</cp:lastModifiedBy>
  <cp:revision>77</cp:revision>
  <dcterms:created xsi:type="dcterms:W3CDTF">2014-07-05T19:36:47Z</dcterms:created>
  <dcterms:modified xsi:type="dcterms:W3CDTF">2015-02-15T16:12:33Z</dcterms:modified>
</cp:coreProperties>
</file>