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DB7F-571B-44A6-B4AF-AC49125E9CB8}" type="datetimeFigureOut">
              <a:rPr lang="en-US" smtClean="0"/>
              <a:pPr/>
              <a:t>3/22/2016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F472-215E-4C8F-9769-03DFBF22890B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928802"/>
            <a:ext cx="72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</a:rPr>
              <a:t>BILIK DARJAH ABAD KE-21</a:t>
            </a:r>
            <a:endParaRPr lang="en-MY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arning spa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7" y="1142984"/>
            <a:ext cx="7095703" cy="471490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 ark coop first o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214422"/>
            <a:ext cx="7264995" cy="484030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high school configurat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285860"/>
            <a:ext cx="7122912" cy="442915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ptember 08 1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097" y="1071546"/>
            <a:ext cx="6739489" cy="505461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eelcaseLearnLabmediascap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828" y="1643050"/>
            <a:ext cx="7869262" cy="393463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516356_10207158377590148_7581317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946151"/>
            <a:ext cx="6739489" cy="505461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12" y="0"/>
            <a:ext cx="9453712" cy="669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74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</a:t>
            </a:r>
            <a:r>
              <a:rPr lang="en-US" dirty="0" err="1" smtClean="0"/>
              <a:t>Classrom</a:t>
            </a:r>
            <a:endParaRPr lang="en-M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3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7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9"/>
            <a:ext cx="756084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6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43408"/>
            <a:ext cx="8856984" cy="636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23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3960439" cy="2563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3" y="476672"/>
            <a:ext cx="4384807" cy="2563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09864"/>
            <a:ext cx="3960439" cy="275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409864"/>
            <a:ext cx="4417052" cy="27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3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4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" y="980728"/>
            <a:ext cx="4259028" cy="3188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046" y="980728"/>
            <a:ext cx="4196418" cy="31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6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71" y="997492"/>
            <a:ext cx="1764686" cy="1192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500" y="997493"/>
            <a:ext cx="1593119" cy="1192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162" y="997493"/>
            <a:ext cx="1911743" cy="119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447" y="1003610"/>
            <a:ext cx="2046860" cy="1186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71" y="2551975"/>
            <a:ext cx="1764686" cy="1415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501" y="2551975"/>
            <a:ext cx="1593119" cy="1415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162" y="2551975"/>
            <a:ext cx="1911743" cy="1415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9447" y="2551975"/>
            <a:ext cx="2046860" cy="1415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271" y="4120793"/>
            <a:ext cx="1764686" cy="12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3500" y="4120793"/>
            <a:ext cx="1593119" cy="1256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3384" y="4120793"/>
            <a:ext cx="1911743" cy="1256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9447" y="4120793"/>
            <a:ext cx="2046860" cy="12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2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4" y="1026320"/>
            <a:ext cx="2303895" cy="1559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300" y="1026320"/>
            <a:ext cx="2303895" cy="157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228" y="1032437"/>
            <a:ext cx="2328404" cy="156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74" y="2884421"/>
            <a:ext cx="2303895" cy="1572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300" y="2884421"/>
            <a:ext cx="2303895" cy="1572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227" y="2884421"/>
            <a:ext cx="2303895" cy="15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354" y="1745893"/>
            <a:ext cx="6381153" cy="3786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6900" y="1329691"/>
            <a:ext cx="14783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350" dirty="0">
                <a:solidFill>
                  <a:srgbClr val="B58300"/>
                </a:solidFill>
                <a:latin typeface="Trebuchet MS" panose="020B0603020202020204" pitchFamily="34" charset="0"/>
              </a:rPr>
              <a:t>SUDUT OBJEKTIF</a:t>
            </a:r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28546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8678" y="1397305"/>
            <a:ext cx="30010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350" dirty="0">
                <a:solidFill>
                  <a:srgbClr val="B58300"/>
                </a:solidFill>
                <a:latin typeface="Trebuchet MS" panose="020B0603020202020204" pitchFamily="34" charset="0"/>
              </a:rPr>
              <a:t>RUANG PAPARAN HASIL KERJA MURID</a:t>
            </a:r>
            <a:endParaRPr lang="en-MY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20" y="1674305"/>
            <a:ext cx="5515538" cy="28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8" y="1118070"/>
            <a:ext cx="4166618" cy="1009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18" y="2195753"/>
            <a:ext cx="4439800" cy="2930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619" y="1021487"/>
            <a:ext cx="1397042" cy="1376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1619" y="2643183"/>
            <a:ext cx="261119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350" dirty="0">
                <a:latin typeface="Trebuchet MS" panose="020B0603020202020204" pitchFamily="34" charset="0"/>
              </a:rPr>
              <a:t>•</a:t>
            </a:r>
            <a:r>
              <a:rPr lang="en-MY" sz="1350" dirty="0" err="1">
                <a:latin typeface="Trebuchet MS" panose="020B0603020202020204" pitchFamily="34" charset="0"/>
              </a:rPr>
              <a:t>Peluang</a:t>
            </a:r>
            <a:r>
              <a:rPr lang="en-MY" sz="1350" dirty="0">
                <a:latin typeface="Trebuchet MS" panose="020B0603020202020204" pitchFamily="34" charset="0"/>
              </a:rPr>
              <a:t> </a:t>
            </a:r>
            <a:r>
              <a:rPr lang="en-MY" sz="1350" dirty="0" err="1">
                <a:latin typeface="Trebuchet MS" panose="020B0603020202020204" pitchFamily="34" charset="0"/>
              </a:rPr>
              <a:t>bertanya</a:t>
            </a:r>
            <a:endParaRPr lang="en-MY" sz="1350" dirty="0">
              <a:latin typeface="Trebuchet MS" panose="020B0603020202020204" pitchFamily="34" charset="0"/>
            </a:endParaRPr>
          </a:p>
          <a:p>
            <a:r>
              <a:rPr lang="en-MY" sz="1350" dirty="0">
                <a:latin typeface="Trebuchet MS" panose="020B0603020202020204" pitchFamily="34" charset="0"/>
              </a:rPr>
              <a:t>•</a:t>
            </a:r>
            <a:r>
              <a:rPr lang="en-MY" sz="1350" dirty="0" err="1">
                <a:latin typeface="Trebuchet MS" panose="020B0603020202020204" pitchFamily="34" charset="0"/>
              </a:rPr>
              <a:t>Peluang</a:t>
            </a:r>
            <a:r>
              <a:rPr lang="en-MY" sz="1350" dirty="0">
                <a:latin typeface="Trebuchet MS" panose="020B0603020202020204" pitchFamily="34" charset="0"/>
              </a:rPr>
              <a:t> </a:t>
            </a:r>
            <a:r>
              <a:rPr lang="en-MY" sz="1350" dirty="0" err="1">
                <a:latin typeface="Trebuchet MS" panose="020B0603020202020204" pitchFamily="34" charset="0"/>
              </a:rPr>
              <a:t>mengemukakan</a:t>
            </a:r>
            <a:r>
              <a:rPr lang="en-MY" sz="1350" dirty="0">
                <a:latin typeface="Trebuchet MS" panose="020B0603020202020204" pitchFamily="34" charset="0"/>
              </a:rPr>
              <a:t> idea</a:t>
            </a:r>
          </a:p>
          <a:p>
            <a:r>
              <a:rPr lang="en-MY" sz="1350" dirty="0">
                <a:latin typeface="Trebuchet MS" panose="020B0603020202020204" pitchFamily="34" charset="0"/>
              </a:rPr>
              <a:t>•</a:t>
            </a:r>
            <a:r>
              <a:rPr lang="en-MY" sz="1350" dirty="0" err="1">
                <a:latin typeface="Trebuchet MS" panose="020B0603020202020204" pitchFamily="34" charset="0"/>
              </a:rPr>
              <a:t>Peluang</a:t>
            </a:r>
            <a:r>
              <a:rPr lang="en-MY" sz="1350" dirty="0">
                <a:latin typeface="Trebuchet MS" panose="020B0603020202020204" pitchFamily="34" charset="0"/>
              </a:rPr>
              <a:t> </a:t>
            </a:r>
            <a:r>
              <a:rPr lang="en-MY" sz="1350" dirty="0" err="1">
                <a:latin typeface="Trebuchet MS" panose="020B0603020202020204" pitchFamily="34" charset="0"/>
              </a:rPr>
              <a:t>mengemukakan</a:t>
            </a:r>
            <a:r>
              <a:rPr lang="en-MY" sz="1350" dirty="0">
                <a:latin typeface="Trebuchet MS" panose="020B0603020202020204" pitchFamily="34" charset="0"/>
              </a:rPr>
              <a:t> rasa</a:t>
            </a:r>
          </a:p>
          <a:p>
            <a:r>
              <a:rPr lang="en-MY" sz="1350" dirty="0" err="1">
                <a:latin typeface="Trebuchet MS" panose="020B0603020202020204" pitchFamily="34" charset="0"/>
              </a:rPr>
              <a:t>tak</a:t>
            </a:r>
            <a:r>
              <a:rPr lang="en-MY" sz="1350" dirty="0">
                <a:latin typeface="Trebuchet MS" panose="020B0603020202020204" pitchFamily="34" charset="0"/>
              </a:rPr>
              <a:t> </a:t>
            </a:r>
            <a:r>
              <a:rPr lang="en-MY" sz="1350" dirty="0" err="1">
                <a:latin typeface="Trebuchet MS" panose="020B0603020202020204" pitchFamily="34" charset="0"/>
              </a:rPr>
              <a:t>puas</a:t>
            </a:r>
            <a:r>
              <a:rPr lang="en-MY" sz="1350" dirty="0">
                <a:latin typeface="Trebuchet MS" panose="020B0603020202020204" pitchFamily="34" charset="0"/>
              </a:rPr>
              <a:t> </a:t>
            </a:r>
            <a:r>
              <a:rPr lang="en-MY" sz="1350" dirty="0" err="1">
                <a:latin typeface="Trebuchet MS" panose="020B0603020202020204" pitchFamily="34" charset="0"/>
              </a:rPr>
              <a:t>hati</a:t>
            </a:r>
            <a:endParaRPr lang="en-MY" sz="1350" dirty="0">
              <a:latin typeface="Trebuchet MS" panose="020B0603020202020204" pitchFamily="34" charset="0"/>
            </a:endParaRPr>
          </a:p>
          <a:p>
            <a:r>
              <a:rPr lang="en-MY" sz="1350" dirty="0">
                <a:latin typeface="Trebuchet MS" panose="020B0603020202020204" pitchFamily="34" charset="0"/>
              </a:rPr>
              <a:t>•</a:t>
            </a:r>
            <a:r>
              <a:rPr lang="en-MY" sz="1350" dirty="0" err="1">
                <a:latin typeface="Trebuchet MS" panose="020B0603020202020204" pitchFamily="34" charset="0"/>
              </a:rPr>
              <a:t>Sesuai</a:t>
            </a:r>
            <a:r>
              <a:rPr lang="en-MY" sz="1350" dirty="0">
                <a:latin typeface="Trebuchet MS" panose="020B0603020202020204" pitchFamily="34" charset="0"/>
              </a:rPr>
              <a:t> </a:t>
            </a:r>
            <a:r>
              <a:rPr lang="en-MY" sz="1350" dirty="0" err="1">
                <a:latin typeface="Trebuchet MS" panose="020B0603020202020204" pitchFamily="34" charset="0"/>
              </a:rPr>
              <a:t>bagi</a:t>
            </a:r>
            <a:r>
              <a:rPr lang="en-MY" sz="1350" dirty="0">
                <a:latin typeface="Trebuchet MS" panose="020B0603020202020204" pitchFamily="34" charset="0"/>
              </a:rPr>
              <a:t> yang </a:t>
            </a:r>
            <a:r>
              <a:rPr lang="en-MY" sz="1350" dirty="0" err="1">
                <a:latin typeface="Trebuchet MS" panose="020B0603020202020204" pitchFamily="34" charset="0"/>
              </a:rPr>
              <a:t>pemalu</a:t>
            </a:r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92840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oh Konsep Kelas Abad ke 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214422"/>
            <a:ext cx="6591048" cy="476886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Application>Microsoft Office PowerPoint</Application>
  <PresentationFormat>On-screen Show (4:3)</PresentationFormat>
  <Paragraphs>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Bernard MT Condensed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21st Century Classrom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BILIK DARJAH ABAD 21</dc:title>
  <dc:creator>Lenovo</dc:creator>
  <cp:lastModifiedBy>user pc</cp:lastModifiedBy>
  <cp:revision>21</cp:revision>
  <dcterms:created xsi:type="dcterms:W3CDTF">2016-01-13T12:26:24Z</dcterms:created>
  <dcterms:modified xsi:type="dcterms:W3CDTF">2016-03-22T15:46:53Z</dcterms:modified>
</cp:coreProperties>
</file>